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9A6EB4-1B4F-4ABB-84AD-81CD9B937975}" type="datetimeFigureOut">
              <a:rPr lang="en-US" smtClean="0"/>
              <a:t>7/28/2018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B6399B-EC14-4B5A-B9F6-9AB4EF47A5C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Work me on 80 and 160!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B6399B-EC14-4B5A-B9F6-9AB4EF47A5C6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A6466-B9B6-4C24-BFD5-CFCD9A5046D6}" type="datetimeFigureOut">
              <a:rPr lang="en-US" smtClean="0"/>
              <a:t>7/28/2018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7D1B0-68DB-4E7B-9CA6-0DD7C9E038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A6466-B9B6-4C24-BFD5-CFCD9A5046D6}" type="datetimeFigureOut">
              <a:rPr lang="en-US" smtClean="0"/>
              <a:t>7/28/2018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7D1B0-68DB-4E7B-9CA6-0DD7C9E038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A6466-B9B6-4C24-BFD5-CFCD9A5046D6}" type="datetimeFigureOut">
              <a:rPr lang="en-US" smtClean="0"/>
              <a:t>7/28/2018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7D1B0-68DB-4E7B-9CA6-0DD7C9E038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A6466-B9B6-4C24-BFD5-CFCD9A5046D6}" type="datetimeFigureOut">
              <a:rPr lang="en-US" smtClean="0"/>
              <a:t>7/28/2018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7D1B0-68DB-4E7B-9CA6-0DD7C9E038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A6466-B9B6-4C24-BFD5-CFCD9A5046D6}" type="datetimeFigureOut">
              <a:rPr lang="en-US" smtClean="0"/>
              <a:t>7/28/2018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7D1B0-68DB-4E7B-9CA6-0DD7C9E038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A6466-B9B6-4C24-BFD5-CFCD9A5046D6}" type="datetimeFigureOut">
              <a:rPr lang="en-US" smtClean="0"/>
              <a:t>7/28/2018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7D1B0-68DB-4E7B-9CA6-0DD7C9E038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A6466-B9B6-4C24-BFD5-CFCD9A5046D6}" type="datetimeFigureOut">
              <a:rPr lang="en-US" smtClean="0"/>
              <a:t>7/28/2018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7D1B0-68DB-4E7B-9CA6-0DD7C9E038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A6466-B9B6-4C24-BFD5-CFCD9A5046D6}" type="datetimeFigureOut">
              <a:rPr lang="en-US" smtClean="0"/>
              <a:t>7/28/2018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7D1B0-68DB-4E7B-9CA6-0DD7C9E038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A6466-B9B6-4C24-BFD5-CFCD9A5046D6}" type="datetimeFigureOut">
              <a:rPr lang="en-US" smtClean="0"/>
              <a:t>7/28/2018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7D1B0-68DB-4E7B-9CA6-0DD7C9E038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A6466-B9B6-4C24-BFD5-CFCD9A5046D6}" type="datetimeFigureOut">
              <a:rPr lang="en-US" smtClean="0"/>
              <a:t>7/28/2018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7D1B0-68DB-4E7B-9CA6-0DD7C9E038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A6466-B9B6-4C24-BFD5-CFCD9A5046D6}" type="datetimeFigureOut">
              <a:rPr lang="en-US" smtClean="0"/>
              <a:t>7/28/2018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7D1B0-68DB-4E7B-9CA6-0DD7C9E038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A6466-B9B6-4C24-BFD5-CFCD9A5046D6}" type="datetimeFigureOut">
              <a:rPr lang="en-US" smtClean="0"/>
              <a:t>7/28/2018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D7D1B0-68DB-4E7B-9CA6-0DD7C9E0384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Contest Phrases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b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Fred Hopengarten K1VR</a:t>
            </a:r>
          </a:p>
          <a:p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YCCC</a:t>
            </a:r>
            <a:endParaRPr lang="en-US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36266"/>
            <a:ext cx="20550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Callsign</a:t>
            </a:r>
            <a:r>
              <a:rPr lang="en-US" b="1" dirty="0" smtClean="0"/>
              <a:t> please?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smtClean="0"/>
              <a:t>French</a:t>
            </a:r>
            <a:r>
              <a:rPr lang="fr-FR" dirty="0"/>
              <a:t>:       </a:t>
            </a:r>
            <a:r>
              <a:rPr lang="fr-FR" dirty="0" smtClean="0"/>
              <a:t>     Indicatif</a:t>
            </a:r>
            <a:r>
              <a:rPr lang="fr-FR" dirty="0"/>
              <a:t>, s'il vous plait? </a:t>
            </a:r>
            <a:endParaRPr lang="en-US" dirty="0"/>
          </a:p>
          <a:p>
            <a:r>
              <a:rPr lang="en-US" dirty="0"/>
              <a:t>Spanish:     </a:t>
            </a:r>
            <a:r>
              <a:rPr lang="en-US" dirty="0" smtClean="0"/>
              <a:t>     ¿</a:t>
            </a:r>
            <a:r>
              <a:rPr lang="en-US" dirty="0"/>
              <a:t>Su </a:t>
            </a:r>
            <a:r>
              <a:rPr lang="en-US" dirty="0" err="1"/>
              <a:t>indicativo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favor?  (Or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	</a:t>
            </a:r>
            <a:r>
              <a:rPr lang="en-US" dirty="0"/>
              <a:t>  </a:t>
            </a:r>
            <a:r>
              <a:rPr lang="en-US" dirty="0" smtClean="0"/>
              <a:t>    ¿</a:t>
            </a:r>
            <a:r>
              <a:rPr lang="en-US" dirty="0"/>
              <a:t>Su QRZ </a:t>
            </a:r>
            <a:r>
              <a:rPr lang="en-US" dirty="0" err="1"/>
              <a:t>por</a:t>
            </a:r>
            <a:r>
              <a:rPr lang="en-US" dirty="0"/>
              <a:t> favor?</a:t>
            </a:r>
          </a:p>
          <a:p>
            <a:r>
              <a:rPr lang="en-US" dirty="0"/>
              <a:t>German:      </a:t>
            </a:r>
            <a:r>
              <a:rPr lang="en-US" dirty="0" smtClean="0"/>
              <a:t>    </a:t>
            </a:r>
            <a:r>
              <a:rPr lang="en-US" dirty="0" err="1" smtClean="0"/>
              <a:t>Ihr</a:t>
            </a:r>
            <a:r>
              <a:rPr lang="en-US" dirty="0" smtClean="0"/>
              <a:t> </a:t>
            </a:r>
            <a:r>
              <a:rPr lang="en-US" dirty="0" err="1"/>
              <a:t>Rufzeichen</a:t>
            </a:r>
            <a:r>
              <a:rPr lang="en-US" dirty="0"/>
              <a:t>, </a:t>
            </a:r>
            <a:r>
              <a:rPr lang="en-US" dirty="0" err="1"/>
              <a:t>bitte</a:t>
            </a:r>
            <a:r>
              <a:rPr lang="en-US" dirty="0"/>
              <a:t>? </a:t>
            </a:r>
          </a:p>
          <a:p>
            <a:r>
              <a:rPr lang="en-US" dirty="0"/>
              <a:t>Italian:         </a:t>
            </a:r>
            <a:r>
              <a:rPr lang="en-US" dirty="0" smtClean="0"/>
              <a:t>    </a:t>
            </a:r>
            <a:r>
              <a:rPr lang="en-US" dirty="0" err="1" smtClean="0"/>
              <a:t>Tuo</a:t>
            </a:r>
            <a:r>
              <a:rPr lang="en-US" dirty="0" smtClean="0"/>
              <a:t> </a:t>
            </a:r>
            <a:r>
              <a:rPr lang="en-US" dirty="0" err="1"/>
              <a:t>nominativo</a:t>
            </a:r>
            <a:r>
              <a:rPr lang="en-US" dirty="0"/>
              <a:t> per </a:t>
            </a:r>
            <a:r>
              <a:rPr lang="en-US" dirty="0" err="1"/>
              <a:t>favore</a:t>
            </a:r>
            <a:r>
              <a:rPr lang="en-US" dirty="0"/>
              <a:t>? </a:t>
            </a:r>
          </a:p>
          <a:p>
            <a:r>
              <a:rPr lang="en-US" dirty="0"/>
              <a:t>Japanese:    </a:t>
            </a:r>
            <a:r>
              <a:rPr lang="en-US" dirty="0" smtClean="0"/>
              <a:t>    </a:t>
            </a:r>
            <a:r>
              <a:rPr lang="en-US" dirty="0" err="1" smtClean="0"/>
              <a:t>kOru</a:t>
            </a:r>
            <a:r>
              <a:rPr lang="en-US" dirty="0" smtClean="0"/>
              <a:t> </a:t>
            </a:r>
            <a:r>
              <a:rPr lang="en-US" dirty="0" err="1"/>
              <a:t>sain</a:t>
            </a:r>
            <a:r>
              <a:rPr lang="en-US" dirty="0"/>
              <a:t> mo </a:t>
            </a:r>
            <a:r>
              <a:rPr lang="en-US" dirty="0" err="1"/>
              <a:t>ishi</a:t>
            </a:r>
            <a:r>
              <a:rPr lang="en-US" dirty="0"/>
              <a:t> do?  (Or) 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/>
              <a:t>                     </a:t>
            </a:r>
            <a:r>
              <a:rPr lang="en-US" dirty="0" smtClean="0"/>
              <a:t>     </a:t>
            </a:r>
            <a:r>
              <a:rPr lang="en-US" dirty="0" err="1" smtClean="0"/>
              <a:t>kOru</a:t>
            </a:r>
            <a:r>
              <a:rPr lang="en-US" dirty="0" smtClean="0"/>
              <a:t> </a:t>
            </a:r>
            <a:r>
              <a:rPr lang="en-US" dirty="0" err="1"/>
              <a:t>sain</a:t>
            </a:r>
            <a:r>
              <a:rPr lang="en-US" dirty="0"/>
              <a:t> o </a:t>
            </a:r>
            <a:r>
              <a:rPr lang="en-US" dirty="0" err="1"/>
              <a:t>onegai</a:t>
            </a:r>
            <a:r>
              <a:rPr lang="en-US" dirty="0"/>
              <a:t> </a:t>
            </a:r>
            <a:r>
              <a:rPr lang="en-US" dirty="0" err="1"/>
              <a:t>shimasu</a:t>
            </a:r>
            <a:r>
              <a:rPr lang="en-US" dirty="0"/>
              <a:t> </a:t>
            </a:r>
          </a:p>
          <a:p>
            <a:r>
              <a:rPr lang="en-US" dirty="0"/>
              <a:t>Russian:      </a:t>
            </a:r>
            <a:r>
              <a:rPr lang="en-US" dirty="0" smtClean="0"/>
              <a:t>     </a:t>
            </a:r>
            <a:r>
              <a:rPr lang="en-US" dirty="0" err="1" smtClean="0"/>
              <a:t>Vash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ziv</a:t>
            </a:r>
            <a:r>
              <a:rPr lang="en-US" dirty="0" smtClean="0"/>
              <a:t> </a:t>
            </a:r>
            <a:r>
              <a:rPr lang="en-US" dirty="0" err="1" smtClean="0"/>
              <a:t>noy</a:t>
            </a:r>
            <a:r>
              <a:rPr lang="en-US" dirty="0"/>
              <a:t>? </a:t>
            </a:r>
          </a:p>
          <a:p>
            <a:r>
              <a:rPr lang="en-US" dirty="0"/>
              <a:t>Portuguese: </a:t>
            </a:r>
            <a:r>
              <a:rPr lang="en-US" dirty="0" smtClean="0"/>
              <a:t>   </a:t>
            </a:r>
            <a:r>
              <a:rPr lang="en-US" dirty="0" err="1" smtClean="0"/>
              <a:t>Indicativo</a:t>
            </a:r>
            <a:r>
              <a:rPr lang="en-US" dirty="0"/>
              <a:t>, </a:t>
            </a:r>
            <a:r>
              <a:rPr lang="en-US" dirty="0" err="1"/>
              <a:t>por</a:t>
            </a:r>
            <a:r>
              <a:rPr lang="en-US" dirty="0"/>
              <a:t> favor</a:t>
            </a:r>
            <a:r>
              <a:rPr lang="en-US" dirty="0" smtClean="0"/>
              <a:t>?</a:t>
            </a:r>
          </a:p>
          <a:p>
            <a:r>
              <a:rPr lang="en-US" dirty="0" smtClean="0"/>
              <a:t>Lithuanian:      </a:t>
            </a:r>
            <a:r>
              <a:rPr lang="en-US" dirty="0" err="1" smtClean="0"/>
              <a:t>Duok</a:t>
            </a:r>
            <a:r>
              <a:rPr lang="en-US" dirty="0" smtClean="0"/>
              <a:t> </a:t>
            </a:r>
            <a:r>
              <a:rPr lang="en-US" dirty="0" err="1" smtClean="0"/>
              <a:t>shOkinye</a:t>
            </a:r>
            <a:r>
              <a:rPr lang="en-US" dirty="0" smtClean="0"/>
              <a:t>?	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What </a:t>
            </a:r>
            <a:r>
              <a:rPr lang="en-US" b="1" dirty="0"/>
              <a:t>is your transmitter power?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/>
              <a:t>French:       </a:t>
            </a:r>
            <a:r>
              <a:rPr lang="fr-FR" dirty="0" smtClean="0"/>
              <a:t>     Votre </a:t>
            </a:r>
            <a:r>
              <a:rPr lang="fr-FR" dirty="0"/>
              <a:t>puissance, s'il vous plait? </a:t>
            </a:r>
            <a:endParaRPr lang="en-US" dirty="0"/>
          </a:p>
          <a:p>
            <a:r>
              <a:rPr lang="fr-FR" dirty="0" err="1"/>
              <a:t>Spanish</a:t>
            </a:r>
            <a:r>
              <a:rPr lang="fr-FR" dirty="0"/>
              <a:t>:     </a:t>
            </a:r>
            <a:r>
              <a:rPr lang="fr-FR" dirty="0" smtClean="0"/>
              <a:t>     </a:t>
            </a:r>
            <a:r>
              <a:rPr lang="en-US" dirty="0" smtClean="0"/>
              <a:t>¿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/>
              <a:t>potencia</a:t>
            </a:r>
            <a:r>
              <a:rPr lang="en-US" dirty="0"/>
              <a:t> </a:t>
            </a:r>
            <a:r>
              <a:rPr lang="en-US" dirty="0" err="1"/>
              <a:t>emplea</a:t>
            </a:r>
            <a:r>
              <a:rPr lang="en-US" dirty="0" smtClean="0"/>
              <a:t>?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	      ¿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/>
              <a:t>potencia</a:t>
            </a:r>
            <a:r>
              <a:rPr lang="en-US" dirty="0"/>
              <a:t> </a:t>
            </a:r>
            <a:r>
              <a:rPr lang="en-US" dirty="0" err="1"/>
              <a:t>tienes</a:t>
            </a:r>
            <a:r>
              <a:rPr lang="en-US" dirty="0" smtClean="0"/>
              <a:t>?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	      ¿</a:t>
            </a:r>
            <a:r>
              <a:rPr lang="en-US" dirty="0" err="1"/>
              <a:t>Cuantos</a:t>
            </a:r>
            <a:r>
              <a:rPr lang="en-US" dirty="0"/>
              <a:t> </a:t>
            </a:r>
            <a:r>
              <a:rPr lang="en-US" dirty="0" err="1"/>
              <a:t>Watios</a:t>
            </a:r>
            <a:r>
              <a:rPr lang="en-US" dirty="0"/>
              <a:t> </a:t>
            </a:r>
            <a:r>
              <a:rPr lang="en-US" dirty="0" err="1" smtClean="0"/>
              <a:t>usas</a:t>
            </a:r>
            <a:r>
              <a:rPr lang="en-US" dirty="0" smtClean="0"/>
              <a:t>?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	</a:t>
            </a:r>
            <a:r>
              <a:rPr lang="en-US" dirty="0" smtClean="0"/>
              <a:t>      ¿</a:t>
            </a:r>
            <a:r>
              <a:rPr lang="en-US" dirty="0" err="1" smtClean="0"/>
              <a:t>Cual</a:t>
            </a:r>
            <a:r>
              <a:rPr lang="en-US" dirty="0" smtClean="0"/>
              <a:t> </a:t>
            </a:r>
            <a:r>
              <a:rPr lang="fr-FR" dirty="0"/>
              <a:t>es la </a:t>
            </a:r>
            <a:r>
              <a:rPr lang="fr-FR" dirty="0" err="1"/>
              <a:t>potencia</a:t>
            </a:r>
            <a:r>
              <a:rPr lang="fr-FR" dirty="0"/>
              <a:t> de su </a:t>
            </a:r>
            <a:r>
              <a:rPr lang="fr-FR" dirty="0" err="1"/>
              <a:t>transmisor</a:t>
            </a:r>
            <a:r>
              <a:rPr lang="fr-FR" dirty="0"/>
              <a:t>?  </a:t>
            </a:r>
            <a:endParaRPr lang="en-US" dirty="0"/>
          </a:p>
          <a:p>
            <a:r>
              <a:rPr lang="en-US" dirty="0"/>
              <a:t>German:     </a:t>
            </a:r>
            <a:r>
              <a:rPr lang="en-US" dirty="0" smtClean="0"/>
              <a:t>    </a:t>
            </a:r>
            <a:r>
              <a:rPr lang="en-US" dirty="0" err="1" smtClean="0"/>
              <a:t>Wieviel</a:t>
            </a:r>
            <a:r>
              <a:rPr lang="en-US" dirty="0" smtClean="0"/>
              <a:t> </a:t>
            </a:r>
            <a:r>
              <a:rPr lang="en-US" dirty="0"/>
              <a:t>Power </a:t>
            </a:r>
            <a:r>
              <a:rPr lang="en-US" dirty="0" err="1"/>
              <a:t>haben</a:t>
            </a:r>
            <a:r>
              <a:rPr lang="en-US" dirty="0"/>
              <a:t> </a:t>
            </a:r>
            <a:r>
              <a:rPr lang="en-US" dirty="0" err="1"/>
              <a:t>Sie</a:t>
            </a:r>
            <a:r>
              <a:rPr lang="en-US" dirty="0"/>
              <a:t>? </a:t>
            </a:r>
          </a:p>
          <a:p>
            <a:r>
              <a:rPr lang="en-US" dirty="0"/>
              <a:t>Italian:        </a:t>
            </a:r>
            <a:r>
              <a:rPr lang="en-US" dirty="0" smtClean="0"/>
              <a:t>    </a:t>
            </a:r>
            <a:r>
              <a:rPr lang="en-US" dirty="0" err="1" smtClean="0"/>
              <a:t>Tua</a:t>
            </a:r>
            <a:r>
              <a:rPr lang="en-US" dirty="0" smtClean="0"/>
              <a:t> </a:t>
            </a:r>
            <a:r>
              <a:rPr lang="en-US" dirty="0" err="1"/>
              <a:t>potenza</a:t>
            </a:r>
            <a:r>
              <a:rPr lang="en-US" dirty="0"/>
              <a:t>, per </a:t>
            </a:r>
            <a:r>
              <a:rPr lang="en-US" dirty="0" err="1"/>
              <a:t>favore</a:t>
            </a:r>
            <a:r>
              <a:rPr lang="en-US" dirty="0"/>
              <a:t>? </a:t>
            </a:r>
          </a:p>
          <a:p>
            <a:r>
              <a:rPr lang="en-US" dirty="0"/>
              <a:t>Japanese:   </a:t>
            </a:r>
            <a:r>
              <a:rPr lang="en-US" dirty="0" smtClean="0"/>
              <a:t>    </a:t>
            </a:r>
            <a:r>
              <a:rPr lang="en-US" dirty="0" err="1" smtClean="0"/>
              <a:t>sOshinki</a:t>
            </a:r>
            <a:r>
              <a:rPr lang="en-US" dirty="0" smtClean="0"/>
              <a:t> </a:t>
            </a:r>
            <a:r>
              <a:rPr lang="en-US" dirty="0"/>
              <a:t>no </a:t>
            </a:r>
            <a:r>
              <a:rPr lang="en-US" dirty="0" err="1"/>
              <a:t>shutsuryoku</a:t>
            </a:r>
            <a:r>
              <a:rPr lang="en-US" dirty="0"/>
              <a:t> </a:t>
            </a:r>
            <a:r>
              <a:rPr lang="en-US" dirty="0" err="1"/>
              <a:t>wa</a:t>
            </a:r>
            <a:r>
              <a:rPr lang="en-US" dirty="0"/>
              <a:t> </a:t>
            </a:r>
            <a:r>
              <a:rPr lang="en-US" dirty="0" err="1"/>
              <a:t>doregurai</a:t>
            </a:r>
            <a:r>
              <a:rPr lang="en-US" dirty="0"/>
              <a:t> 	</a:t>
            </a:r>
            <a:r>
              <a:rPr lang="en-US" dirty="0" smtClean="0"/>
              <a:t>		  </a:t>
            </a:r>
            <a:r>
              <a:rPr lang="en-US" dirty="0" err="1" smtClean="0"/>
              <a:t>desuka</a:t>
            </a:r>
            <a:r>
              <a:rPr lang="en-US" dirty="0"/>
              <a:t>. </a:t>
            </a:r>
          </a:p>
          <a:p>
            <a:r>
              <a:rPr lang="en-US" dirty="0"/>
              <a:t>Russian:     </a:t>
            </a:r>
            <a:r>
              <a:rPr lang="en-US" dirty="0" smtClean="0"/>
              <a:t>    </a:t>
            </a:r>
            <a:r>
              <a:rPr lang="en-US" dirty="0" err="1" smtClean="0"/>
              <a:t>Kakaya</a:t>
            </a:r>
            <a:r>
              <a:rPr lang="en-US" dirty="0" smtClean="0"/>
              <a:t> </a:t>
            </a:r>
            <a:r>
              <a:rPr lang="en-US" dirty="0" err="1"/>
              <a:t>moishnist</a:t>
            </a:r>
            <a:r>
              <a:rPr lang="en-US" dirty="0"/>
              <a:t> </a:t>
            </a:r>
            <a:r>
              <a:rPr lang="en-US" dirty="0" err="1"/>
              <a:t>piridatchika</a:t>
            </a:r>
            <a:r>
              <a:rPr lang="en-US" dirty="0"/>
              <a:t>? </a:t>
            </a:r>
          </a:p>
          <a:p>
            <a:r>
              <a:rPr lang="en-US" dirty="0"/>
              <a:t>Portuguese: </a:t>
            </a:r>
            <a:r>
              <a:rPr lang="en-US" dirty="0" smtClean="0"/>
              <a:t> </a:t>
            </a:r>
            <a:r>
              <a:rPr lang="en-US" dirty="0" err="1" smtClean="0"/>
              <a:t>Qual</a:t>
            </a:r>
            <a:r>
              <a:rPr lang="en-US" dirty="0" smtClean="0"/>
              <a:t> </a:t>
            </a:r>
            <a:r>
              <a:rPr lang="en-US" dirty="0"/>
              <a:t>é a </a:t>
            </a:r>
            <a:r>
              <a:rPr lang="en-US" dirty="0" err="1"/>
              <a:t>potência</a:t>
            </a:r>
            <a:r>
              <a:rPr lang="en-US" dirty="0"/>
              <a:t> de </a:t>
            </a:r>
            <a:r>
              <a:rPr lang="en-US" dirty="0" err="1"/>
              <a:t>emissão</a:t>
            </a:r>
            <a:r>
              <a:rPr lang="en-US" dirty="0"/>
              <a:t>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Your zone please?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French:      </a:t>
            </a:r>
            <a:r>
              <a:rPr lang="fr-FR" dirty="0" smtClean="0"/>
              <a:t>   Votre </a:t>
            </a:r>
            <a:r>
              <a:rPr lang="fr-FR" dirty="0"/>
              <a:t>zone, s'il vous plait? </a:t>
            </a:r>
            <a:endParaRPr lang="en-US" dirty="0"/>
          </a:p>
          <a:p>
            <a:r>
              <a:rPr lang="en-US" dirty="0"/>
              <a:t>Spanish:    </a:t>
            </a:r>
            <a:r>
              <a:rPr lang="en-US" dirty="0" smtClean="0"/>
              <a:t>   ¿</a:t>
            </a:r>
            <a:r>
              <a:rPr lang="en-US" dirty="0"/>
              <a:t>Su </a:t>
            </a:r>
            <a:r>
              <a:rPr lang="en-US" dirty="0" err="1"/>
              <a:t>Zona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favor?</a:t>
            </a:r>
          </a:p>
          <a:p>
            <a:r>
              <a:rPr lang="fr-FR" dirty="0" err="1"/>
              <a:t>German</a:t>
            </a:r>
            <a:r>
              <a:rPr lang="fr-FR" dirty="0"/>
              <a:t>:     </a:t>
            </a:r>
            <a:r>
              <a:rPr lang="fr-FR" dirty="0" smtClean="0"/>
              <a:t>  </a:t>
            </a:r>
            <a:r>
              <a:rPr lang="fr-FR" dirty="0" err="1" smtClean="0"/>
              <a:t>Ihre</a:t>
            </a:r>
            <a:r>
              <a:rPr lang="fr-FR" dirty="0" smtClean="0"/>
              <a:t> </a:t>
            </a:r>
            <a:r>
              <a:rPr lang="fr-FR" dirty="0"/>
              <a:t>Zone, bitte? </a:t>
            </a:r>
            <a:endParaRPr lang="en-US" dirty="0"/>
          </a:p>
          <a:p>
            <a:r>
              <a:rPr lang="en-US" dirty="0"/>
              <a:t>Italian:        </a:t>
            </a:r>
            <a:r>
              <a:rPr lang="en-US" dirty="0" smtClean="0"/>
              <a:t>  </a:t>
            </a:r>
            <a:r>
              <a:rPr lang="en-US" dirty="0" err="1" smtClean="0"/>
              <a:t>Tua</a:t>
            </a:r>
            <a:r>
              <a:rPr lang="en-US" dirty="0" smtClean="0"/>
              <a:t> </a:t>
            </a:r>
            <a:r>
              <a:rPr lang="en-US" dirty="0" err="1"/>
              <a:t>zona</a:t>
            </a:r>
            <a:r>
              <a:rPr lang="en-US" dirty="0"/>
              <a:t>, per </a:t>
            </a:r>
            <a:r>
              <a:rPr lang="en-US" dirty="0" err="1"/>
              <a:t>favore</a:t>
            </a:r>
            <a:r>
              <a:rPr lang="en-US" dirty="0"/>
              <a:t>? </a:t>
            </a:r>
          </a:p>
          <a:p>
            <a:r>
              <a:rPr lang="en-US" dirty="0"/>
              <a:t>Japanese:   </a:t>
            </a:r>
            <a:r>
              <a:rPr lang="en-US" dirty="0" smtClean="0"/>
              <a:t>  </a:t>
            </a:r>
            <a:r>
              <a:rPr lang="en-US" dirty="0" err="1" smtClean="0"/>
              <a:t>zOn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onegai</a:t>
            </a:r>
            <a:r>
              <a:rPr lang="en-US" dirty="0"/>
              <a:t> </a:t>
            </a:r>
            <a:r>
              <a:rPr lang="en-US" dirty="0" err="1"/>
              <a:t>shimasu</a:t>
            </a:r>
            <a:r>
              <a:rPr lang="en-US" dirty="0"/>
              <a:t>. </a:t>
            </a:r>
          </a:p>
          <a:p>
            <a:r>
              <a:rPr lang="en-US" dirty="0"/>
              <a:t>Russian:     </a:t>
            </a:r>
            <a:r>
              <a:rPr lang="en-US" dirty="0" smtClean="0"/>
              <a:t>   </a:t>
            </a:r>
            <a:r>
              <a:rPr lang="en-US" dirty="0" err="1" smtClean="0"/>
              <a:t>Vash</a:t>
            </a:r>
            <a:r>
              <a:rPr lang="en-US" dirty="0" smtClean="0"/>
              <a:t> </a:t>
            </a:r>
            <a:r>
              <a:rPr lang="en-US" dirty="0" err="1"/>
              <a:t>nomir</a:t>
            </a:r>
            <a:r>
              <a:rPr lang="en-US" dirty="0"/>
              <a:t> </a:t>
            </a:r>
            <a:r>
              <a:rPr lang="en-US" dirty="0" err="1" smtClean="0"/>
              <a:t>zoni</a:t>
            </a:r>
            <a:r>
              <a:rPr lang="en-US" dirty="0" smtClean="0"/>
              <a:t>? </a:t>
            </a:r>
            <a:endParaRPr lang="en-US" dirty="0"/>
          </a:p>
          <a:p>
            <a:r>
              <a:rPr lang="en-US" dirty="0"/>
              <a:t>Portuguese: </a:t>
            </a:r>
            <a:r>
              <a:rPr lang="en-US" dirty="0" smtClean="0"/>
              <a:t> </a:t>
            </a:r>
            <a:r>
              <a:rPr lang="en-US" dirty="0" err="1" smtClean="0"/>
              <a:t>Qual</a:t>
            </a:r>
            <a:r>
              <a:rPr lang="en-US" dirty="0" smtClean="0"/>
              <a:t> </a:t>
            </a:r>
            <a:r>
              <a:rPr lang="en-US" dirty="0"/>
              <a:t>é a </a:t>
            </a:r>
            <a:r>
              <a:rPr lang="en-US" dirty="0" err="1"/>
              <a:t>sua</a:t>
            </a:r>
            <a:r>
              <a:rPr lang="en-US" dirty="0"/>
              <a:t> </a:t>
            </a:r>
            <a:r>
              <a:rPr lang="en-US" dirty="0" err="1"/>
              <a:t>zona</a:t>
            </a:r>
            <a:r>
              <a:rPr lang="en-US" dirty="0"/>
              <a:t>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The frequency is in use, please QSY</a:t>
            </a:r>
            <a:r>
              <a:rPr lang="en-US" dirty="0"/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2000" dirty="0"/>
              <a:t>French:      </a:t>
            </a:r>
            <a:r>
              <a:rPr lang="fr-FR" sz="2000" dirty="0" smtClean="0"/>
              <a:t>   Le </a:t>
            </a:r>
            <a:r>
              <a:rPr lang="fr-FR" sz="2000" dirty="0" err="1"/>
              <a:t>frequence</a:t>
            </a:r>
            <a:r>
              <a:rPr lang="fr-FR" sz="2000" dirty="0"/>
              <a:t> est occupe, QSY s'il vous plait. </a:t>
            </a:r>
            <a:endParaRPr lang="fr-FR" sz="2000" dirty="0" smtClean="0"/>
          </a:p>
          <a:p>
            <a:pPr>
              <a:buNone/>
            </a:pPr>
            <a:r>
              <a:rPr lang="fr-FR" sz="2000" dirty="0"/>
              <a:t>	</a:t>
            </a:r>
            <a:r>
              <a:rPr lang="fr-FR" sz="2000" dirty="0" smtClean="0"/>
              <a:t>		    Note:  </a:t>
            </a:r>
            <a:r>
              <a:rPr lang="fr-FR" sz="2000" dirty="0" err="1" smtClean="0"/>
              <a:t>Koo</a:t>
            </a:r>
            <a:r>
              <a:rPr lang="fr-FR" sz="2000" dirty="0" smtClean="0"/>
              <a:t> </a:t>
            </a:r>
            <a:r>
              <a:rPr lang="fr-FR" sz="2000" dirty="0" err="1" smtClean="0"/>
              <a:t>Ess</a:t>
            </a:r>
            <a:r>
              <a:rPr lang="fr-FR" sz="2000" dirty="0" smtClean="0"/>
              <a:t> </a:t>
            </a:r>
            <a:r>
              <a:rPr lang="fr-FR" sz="2000" dirty="0" err="1" smtClean="0"/>
              <a:t>Ee</a:t>
            </a:r>
            <a:r>
              <a:rPr lang="fr-FR" sz="2000" dirty="0" smtClean="0"/>
              <a:t>-grec</a:t>
            </a:r>
            <a:endParaRPr lang="en-US" sz="2000" dirty="0"/>
          </a:p>
          <a:p>
            <a:pPr>
              <a:buNone/>
            </a:pPr>
            <a:r>
              <a:rPr lang="fr-FR" sz="2000" dirty="0"/>
              <a:t>      </a:t>
            </a:r>
            <a:r>
              <a:rPr lang="en-US" sz="2000" dirty="0" smtClean="0"/>
              <a:t>Spanish</a:t>
            </a:r>
            <a:r>
              <a:rPr lang="en-US" sz="2000" dirty="0"/>
              <a:t>:     </a:t>
            </a:r>
            <a:r>
              <a:rPr lang="en-US" sz="2000" dirty="0" smtClean="0"/>
              <a:t>  La </a:t>
            </a:r>
            <a:r>
              <a:rPr lang="en-US" sz="2000" dirty="0" err="1"/>
              <a:t>frecuencia</a:t>
            </a:r>
            <a:r>
              <a:rPr lang="en-US" sz="2000" dirty="0"/>
              <a:t> </a:t>
            </a:r>
            <a:r>
              <a:rPr lang="en-US" sz="2000" dirty="0" err="1"/>
              <a:t>esta</a:t>
            </a:r>
            <a:r>
              <a:rPr lang="en-US" sz="2000" dirty="0"/>
              <a:t> </a:t>
            </a:r>
            <a:r>
              <a:rPr lang="en-US" sz="2000" dirty="0" err="1"/>
              <a:t>ocupada</a:t>
            </a:r>
            <a:r>
              <a:rPr lang="en-US" sz="2000" dirty="0"/>
              <a:t>. Has QSY </a:t>
            </a:r>
            <a:r>
              <a:rPr lang="en-US" sz="2000" dirty="0" err="1"/>
              <a:t>por</a:t>
            </a:r>
            <a:r>
              <a:rPr lang="en-US" sz="2000" dirty="0"/>
              <a:t> favor.</a:t>
            </a:r>
          </a:p>
          <a:p>
            <a:pPr>
              <a:buNone/>
            </a:pPr>
            <a:r>
              <a:rPr lang="en-US" sz="2000" dirty="0"/>
              <a:t>                                    Note:  Koo </a:t>
            </a:r>
            <a:r>
              <a:rPr lang="en-US" sz="2000" dirty="0" err="1"/>
              <a:t>Ess</a:t>
            </a:r>
            <a:r>
              <a:rPr lang="en-US" sz="2000" dirty="0"/>
              <a:t> </a:t>
            </a:r>
            <a:r>
              <a:rPr lang="en-US" sz="2000" dirty="0" err="1"/>
              <a:t>Ee-grega</a:t>
            </a:r>
            <a:r>
              <a:rPr lang="en-US" sz="2000" dirty="0"/>
              <a:t> </a:t>
            </a:r>
          </a:p>
          <a:p>
            <a:r>
              <a:rPr lang="en-US" sz="2000" dirty="0"/>
              <a:t>German:     </a:t>
            </a:r>
            <a:r>
              <a:rPr lang="en-US" sz="2000" dirty="0" smtClean="0"/>
              <a:t> Die </a:t>
            </a:r>
            <a:r>
              <a:rPr lang="en-US" sz="2000" dirty="0" err="1"/>
              <a:t>Frequenz</a:t>
            </a:r>
            <a:r>
              <a:rPr lang="en-US" sz="2000" dirty="0"/>
              <a:t> </a:t>
            </a:r>
            <a:r>
              <a:rPr lang="en-US" sz="2000" dirty="0" err="1"/>
              <a:t>ist</a:t>
            </a:r>
            <a:r>
              <a:rPr lang="en-US" sz="2000" dirty="0"/>
              <a:t> </a:t>
            </a:r>
            <a:r>
              <a:rPr lang="en-US" sz="2000" dirty="0" err="1"/>
              <a:t>besetzt</a:t>
            </a:r>
            <a:r>
              <a:rPr lang="en-US" sz="2000" dirty="0"/>
              <a:t>, </a:t>
            </a:r>
            <a:r>
              <a:rPr lang="en-US" sz="2000" dirty="0" err="1"/>
              <a:t>bitte</a:t>
            </a:r>
            <a:r>
              <a:rPr lang="en-US" sz="2000" dirty="0"/>
              <a:t> QSY! </a:t>
            </a:r>
          </a:p>
          <a:p>
            <a:pPr>
              <a:buNone/>
            </a:pPr>
            <a:r>
              <a:rPr lang="en-US" sz="2000" dirty="0"/>
              <a:t>                                    Note:  Koo As </a:t>
            </a:r>
            <a:r>
              <a:rPr lang="en-US" sz="2000" dirty="0" err="1"/>
              <a:t>Oooopsilon</a:t>
            </a:r>
            <a:r>
              <a:rPr lang="en-US" sz="2000" dirty="0"/>
              <a:t> (</a:t>
            </a:r>
            <a:r>
              <a:rPr lang="en-US" sz="2000" dirty="0" err="1"/>
              <a:t>Uepsilon</a:t>
            </a:r>
            <a:r>
              <a:rPr lang="en-US" sz="2000" dirty="0"/>
              <a:t>) </a:t>
            </a:r>
          </a:p>
          <a:p>
            <a:pPr>
              <a:buNone/>
            </a:pPr>
            <a:r>
              <a:rPr lang="en-US" sz="2000" dirty="0"/>
              <a:t> </a:t>
            </a:r>
            <a:r>
              <a:rPr lang="en-US" sz="2000" dirty="0" smtClean="0"/>
              <a:t>	But</a:t>
            </a:r>
            <a:r>
              <a:rPr lang="en-US" sz="2000" dirty="0"/>
              <a:t>, I would suggest pronouncing QSY in American English, as somebody who doesn't speak German probably can't pronounce the UE anyway.  [KIU AS WHY (as an American would say) is understood in German as well!] </a:t>
            </a:r>
          </a:p>
          <a:p>
            <a:r>
              <a:rPr lang="fr-FR" sz="2000" dirty="0" err="1" smtClean="0"/>
              <a:t>Italian</a:t>
            </a:r>
            <a:r>
              <a:rPr lang="fr-FR" sz="2000" dirty="0"/>
              <a:t>:        </a:t>
            </a:r>
            <a:r>
              <a:rPr lang="fr-FR" sz="2000" dirty="0" smtClean="0"/>
              <a:t>  Il </a:t>
            </a:r>
            <a:r>
              <a:rPr lang="fr-FR" sz="2000" dirty="0" err="1"/>
              <a:t>frequencia</a:t>
            </a:r>
            <a:r>
              <a:rPr lang="fr-FR" sz="2000" dirty="0"/>
              <a:t> es </a:t>
            </a:r>
            <a:r>
              <a:rPr lang="fr-FR" sz="2000" dirty="0" err="1"/>
              <a:t>occupado</a:t>
            </a:r>
            <a:r>
              <a:rPr lang="fr-FR" sz="2000" dirty="0"/>
              <a:t>.  </a:t>
            </a:r>
            <a:r>
              <a:rPr lang="en-US" sz="2000" dirty="0"/>
              <a:t>QSY per </a:t>
            </a:r>
            <a:r>
              <a:rPr lang="en-US" sz="2000" dirty="0" err="1"/>
              <a:t>favore</a:t>
            </a:r>
            <a:r>
              <a:rPr lang="en-US" sz="2000" dirty="0"/>
              <a:t>. </a:t>
            </a:r>
          </a:p>
          <a:p>
            <a:r>
              <a:rPr lang="en-US" sz="2000" dirty="0"/>
              <a:t>Japanese:   </a:t>
            </a:r>
            <a:r>
              <a:rPr lang="en-US" sz="2000" dirty="0" smtClean="0"/>
              <a:t>  </a:t>
            </a:r>
            <a:r>
              <a:rPr lang="en-US" sz="2000" dirty="0" err="1" smtClean="0"/>
              <a:t>Tsukatte</a:t>
            </a:r>
            <a:r>
              <a:rPr lang="en-US" sz="2000" dirty="0" smtClean="0"/>
              <a:t> </a:t>
            </a:r>
            <a:r>
              <a:rPr lang="en-US" sz="2000" dirty="0" err="1"/>
              <a:t>masu</a:t>
            </a:r>
            <a:r>
              <a:rPr lang="en-US" sz="2000" dirty="0"/>
              <a:t>.  QSY </a:t>
            </a:r>
            <a:r>
              <a:rPr lang="en-US" sz="2000" dirty="0" err="1"/>
              <a:t>shite</a:t>
            </a:r>
            <a:r>
              <a:rPr lang="en-US" sz="2000" dirty="0"/>
              <a:t> </a:t>
            </a:r>
            <a:r>
              <a:rPr lang="en-US" sz="2000" dirty="0" err="1"/>
              <a:t>kudasai</a:t>
            </a:r>
            <a:r>
              <a:rPr lang="en-US" sz="2000" dirty="0"/>
              <a:t>. </a:t>
            </a:r>
          </a:p>
          <a:p>
            <a:r>
              <a:rPr lang="en-US" sz="2000" dirty="0"/>
              <a:t>Russian:     </a:t>
            </a:r>
            <a:r>
              <a:rPr lang="en-US" sz="2000" dirty="0" smtClean="0"/>
              <a:t>   </a:t>
            </a:r>
            <a:r>
              <a:rPr lang="en-US" sz="2000" dirty="0" err="1" smtClean="0"/>
              <a:t>Chastota</a:t>
            </a:r>
            <a:r>
              <a:rPr lang="en-US" sz="2000" dirty="0" smtClean="0"/>
              <a:t> </a:t>
            </a:r>
            <a:r>
              <a:rPr lang="en-US" sz="2000" dirty="0" err="1" smtClean="0"/>
              <a:t>zeinyeta</a:t>
            </a:r>
            <a:r>
              <a:rPr lang="en-US" sz="2000" dirty="0"/>
              <a:t>. </a:t>
            </a:r>
          </a:p>
          <a:p>
            <a:r>
              <a:rPr lang="en-US" sz="2000" dirty="0"/>
              <a:t>Portuguese: A </a:t>
            </a:r>
            <a:r>
              <a:rPr lang="en-US" sz="2000" dirty="0" err="1"/>
              <a:t>frequência</a:t>
            </a:r>
            <a:r>
              <a:rPr lang="en-US" sz="2000" dirty="0"/>
              <a:t> </a:t>
            </a:r>
            <a:r>
              <a:rPr lang="en-US" sz="2000" dirty="0" err="1"/>
              <a:t>está</a:t>
            </a:r>
            <a:r>
              <a:rPr lang="en-US" sz="2000" dirty="0"/>
              <a:t> </a:t>
            </a:r>
            <a:r>
              <a:rPr lang="en-US" sz="2000" dirty="0" err="1"/>
              <a:t>ocupada</a:t>
            </a:r>
            <a:r>
              <a:rPr lang="en-US" sz="2000" dirty="0"/>
              <a:t>. </a:t>
            </a:r>
            <a:r>
              <a:rPr lang="en-US" sz="2000" dirty="0" err="1"/>
              <a:t>Por</a:t>
            </a:r>
            <a:r>
              <a:rPr lang="en-US" sz="2000" dirty="0"/>
              <a:t> favor QSY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Thank you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French</a:t>
            </a:r>
            <a:r>
              <a:rPr lang="fr-FR" dirty="0"/>
              <a:t>:      </a:t>
            </a:r>
            <a:r>
              <a:rPr lang="fr-FR" dirty="0" smtClean="0"/>
              <a:t>	Merci </a:t>
            </a:r>
            <a:r>
              <a:rPr lang="fr-FR" dirty="0"/>
              <a:t>bien. </a:t>
            </a:r>
            <a:endParaRPr lang="en-US" dirty="0"/>
          </a:p>
          <a:p>
            <a:r>
              <a:rPr lang="en-US" dirty="0"/>
              <a:t>Spanish:     </a:t>
            </a:r>
            <a:r>
              <a:rPr lang="en-US" dirty="0" smtClean="0"/>
              <a:t>	Gracias</a:t>
            </a:r>
            <a:r>
              <a:rPr lang="en-US" dirty="0"/>
              <a:t>. </a:t>
            </a:r>
          </a:p>
          <a:p>
            <a:r>
              <a:rPr lang="en-US" dirty="0"/>
              <a:t>German:     </a:t>
            </a:r>
            <a:r>
              <a:rPr lang="en-US" dirty="0" smtClean="0"/>
              <a:t>	</a:t>
            </a:r>
            <a:r>
              <a:rPr lang="en-US" dirty="0" err="1" smtClean="0"/>
              <a:t>Danke</a:t>
            </a:r>
            <a:r>
              <a:rPr lang="en-US" dirty="0"/>
              <a:t>. </a:t>
            </a:r>
          </a:p>
          <a:p>
            <a:r>
              <a:rPr lang="en-US" dirty="0"/>
              <a:t>Italian:        </a:t>
            </a:r>
            <a:r>
              <a:rPr lang="en-US" dirty="0" smtClean="0"/>
              <a:t>	Grazie</a:t>
            </a:r>
            <a:r>
              <a:rPr lang="en-US" dirty="0"/>
              <a:t>. </a:t>
            </a:r>
          </a:p>
          <a:p>
            <a:r>
              <a:rPr lang="en-US" dirty="0"/>
              <a:t>Japanese:   </a:t>
            </a:r>
            <a:r>
              <a:rPr lang="en-US" dirty="0" smtClean="0"/>
              <a:t>	</a:t>
            </a:r>
            <a:r>
              <a:rPr lang="en-US" dirty="0" err="1" smtClean="0"/>
              <a:t>dOmo</a:t>
            </a:r>
            <a:r>
              <a:rPr lang="en-US" dirty="0" smtClean="0"/>
              <a:t> </a:t>
            </a:r>
            <a:r>
              <a:rPr lang="en-US" dirty="0" err="1"/>
              <a:t>arigatO</a:t>
            </a:r>
            <a:r>
              <a:rPr lang="en-US" dirty="0"/>
              <a:t>. </a:t>
            </a:r>
          </a:p>
          <a:p>
            <a:r>
              <a:rPr lang="en-US" dirty="0"/>
              <a:t>Russian:     </a:t>
            </a:r>
            <a:r>
              <a:rPr lang="en-US" dirty="0" smtClean="0"/>
              <a:t>	</a:t>
            </a:r>
            <a:r>
              <a:rPr lang="en-US" dirty="0" err="1" smtClean="0"/>
              <a:t>Spaciba</a:t>
            </a:r>
            <a:r>
              <a:rPr lang="en-US" dirty="0"/>
              <a:t>. </a:t>
            </a:r>
          </a:p>
          <a:p>
            <a:r>
              <a:rPr lang="en-US" dirty="0"/>
              <a:t>Portuguese: </a:t>
            </a:r>
            <a:r>
              <a:rPr lang="en-US" dirty="0" smtClean="0"/>
              <a:t>	Obrigado</a:t>
            </a:r>
          </a:p>
          <a:p>
            <a:r>
              <a:rPr lang="en-US" dirty="0" smtClean="0"/>
              <a:t>Lithuanian:	</a:t>
            </a:r>
            <a:r>
              <a:rPr lang="en-US" dirty="0" err="1" smtClean="0"/>
              <a:t>Achoo</a:t>
            </a:r>
            <a:r>
              <a:rPr lang="en-US" dirty="0" smtClean="0"/>
              <a:t>!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Please put me out on packet (</a:t>
            </a:r>
            <a:r>
              <a:rPr lang="en-US" b="1" dirty="0" err="1"/>
              <a:t>PacketCluster</a:t>
            </a:r>
            <a:r>
              <a:rPr lang="en-US" b="1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dirty="0"/>
              <a:t>French:      </a:t>
            </a:r>
            <a:r>
              <a:rPr lang="fr-FR" dirty="0" smtClean="0"/>
              <a:t>    S'il </a:t>
            </a:r>
            <a:r>
              <a:rPr lang="fr-FR" dirty="0"/>
              <a:t>vous plait, pouvez-vous me mettre sur </a:t>
            </a:r>
            <a:r>
              <a:rPr lang="fr-FR" dirty="0" smtClean="0"/>
              <a:t>		    le </a:t>
            </a:r>
            <a:r>
              <a:rPr lang="fr-FR" dirty="0" err="1"/>
              <a:t>packet</a:t>
            </a:r>
            <a:r>
              <a:rPr lang="fr-FR" dirty="0"/>
              <a:t>? </a:t>
            </a:r>
            <a:endParaRPr lang="en-US" dirty="0"/>
          </a:p>
          <a:p>
            <a:r>
              <a:rPr lang="en-US" dirty="0"/>
              <a:t>Spanish:    </a:t>
            </a:r>
            <a:r>
              <a:rPr lang="en-US" dirty="0" smtClean="0"/>
              <a:t>	   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/>
              <a:t>favor, </a:t>
            </a:r>
            <a:r>
              <a:rPr lang="en-US" dirty="0" err="1"/>
              <a:t>ponga</a:t>
            </a:r>
            <a:r>
              <a:rPr lang="en-US" dirty="0"/>
              <a:t> me en el cluster.</a:t>
            </a:r>
          </a:p>
          <a:p>
            <a:r>
              <a:rPr lang="en-US" dirty="0"/>
              <a:t>German:     </a:t>
            </a:r>
            <a:r>
              <a:rPr lang="en-US" dirty="0" smtClean="0"/>
              <a:t>  </a:t>
            </a:r>
            <a:r>
              <a:rPr lang="en-US" dirty="0" err="1" smtClean="0"/>
              <a:t>Bitte</a:t>
            </a:r>
            <a:r>
              <a:rPr lang="en-US" dirty="0" smtClean="0"/>
              <a:t> </a:t>
            </a:r>
            <a:r>
              <a:rPr lang="en-US" dirty="0" err="1"/>
              <a:t>geben</a:t>
            </a:r>
            <a:r>
              <a:rPr lang="en-US" dirty="0"/>
              <a:t> </a:t>
            </a:r>
            <a:r>
              <a:rPr lang="en-US" dirty="0" err="1"/>
              <a:t>Sie</a:t>
            </a:r>
            <a:r>
              <a:rPr lang="en-US" dirty="0"/>
              <a:t> </a:t>
            </a:r>
            <a:r>
              <a:rPr lang="en-US" dirty="0" err="1"/>
              <a:t>mich</a:t>
            </a:r>
            <a:r>
              <a:rPr lang="en-US" dirty="0"/>
              <a:t> </a:t>
            </a:r>
            <a:r>
              <a:rPr lang="en-US" dirty="0" err="1"/>
              <a:t>als</a:t>
            </a:r>
            <a:r>
              <a:rPr lang="en-US" dirty="0"/>
              <a:t> DX in den </a:t>
            </a:r>
            <a:r>
              <a:rPr lang="en-US" dirty="0" smtClean="0"/>
              <a:t>			    </a:t>
            </a:r>
            <a:r>
              <a:rPr lang="en-US" dirty="0" err="1" smtClean="0"/>
              <a:t>PacketCluster</a:t>
            </a:r>
            <a:r>
              <a:rPr lang="en-US" dirty="0" smtClean="0"/>
              <a:t> </a:t>
            </a:r>
            <a:r>
              <a:rPr lang="en-US" dirty="0" err="1"/>
              <a:t>ein</a:t>
            </a:r>
            <a:r>
              <a:rPr lang="en-US" dirty="0"/>
              <a:t>! </a:t>
            </a:r>
          </a:p>
          <a:p>
            <a:r>
              <a:rPr lang="en-US" dirty="0"/>
              <a:t>Italian:        </a:t>
            </a:r>
            <a:r>
              <a:rPr lang="en-US" dirty="0" smtClean="0"/>
              <a:t>   Per </a:t>
            </a:r>
            <a:r>
              <a:rPr lang="en-US" dirty="0" err="1"/>
              <a:t>favore</a:t>
            </a:r>
            <a:r>
              <a:rPr lang="en-US" dirty="0"/>
              <a:t>, </a:t>
            </a:r>
            <a:r>
              <a:rPr lang="en-US" dirty="0" err="1"/>
              <a:t>mettimi</a:t>
            </a:r>
            <a:r>
              <a:rPr lang="en-US" dirty="0"/>
              <a:t> </a:t>
            </a:r>
            <a:r>
              <a:rPr lang="en-US" dirty="0" err="1"/>
              <a:t>sul</a:t>
            </a:r>
            <a:r>
              <a:rPr lang="en-US" dirty="0"/>
              <a:t> packet. </a:t>
            </a:r>
          </a:p>
          <a:p>
            <a:r>
              <a:rPr lang="en-US" dirty="0"/>
              <a:t>Japanese:   </a:t>
            </a:r>
            <a:r>
              <a:rPr lang="en-US" dirty="0" smtClean="0"/>
              <a:t>   </a:t>
            </a:r>
            <a:r>
              <a:rPr lang="en-US" dirty="0" err="1" smtClean="0"/>
              <a:t>Paketto</a:t>
            </a:r>
            <a:r>
              <a:rPr lang="en-US" dirty="0" smtClean="0"/>
              <a:t> </a:t>
            </a:r>
            <a:r>
              <a:rPr lang="en-US" dirty="0" err="1"/>
              <a:t>kurasuta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watashi</a:t>
            </a:r>
            <a:r>
              <a:rPr lang="en-US" dirty="0"/>
              <a:t> no </a:t>
            </a:r>
            <a:r>
              <a:rPr lang="en-US" dirty="0" err="1"/>
              <a:t>shuhasu</a:t>
            </a:r>
            <a:r>
              <a:rPr lang="en-US" dirty="0"/>
              <a:t> o </a:t>
            </a:r>
            <a:r>
              <a:rPr lang="en-US" dirty="0" smtClean="0"/>
              <a:t>		    </a:t>
            </a:r>
            <a:r>
              <a:rPr lang="en-US" dirty="0" err="1" smtClean="0"/>
              <a:t>appu</a:t>
            </a:r>
            <a:r>
              <a:rPr lang="en-US" dirty="0" smtClean="0"/>
              <a:t> </a:t>
            </a:r>
            <a:r>
              <a:rPr lang="en-US" dirty="0" err="1"/>
              <a:t>shite</a:t>
            </a:r>
            <a:r>
              <a:rPr lang="en-US" dirty="0"/>
              <a:t> </a:t>
            </a:r>
            <a:r>
              <a:rPr lang="en-US" dirty="0" err="1"/>
              <a:t>kudasai</a:t>
            </a:r>
            <a:r>
              <a:rPr lang="en-US" dirty="0"/>
              <a:t>. </a:t>
            </a:r>
          </a:p>
          <a:p>
            <a:r>
              <a:rPr lang="en-US" dirty="0"/>
              <a:t>Russian:     </a:t>
            </a:r>
            <a:r>
              <a:rPr lang="en-US" dirty="0" smtClean="0"/>
              <a:t>   </a:t>
            </a:r>
            <a:r>
              <a:rPr lang="en-US" dirty="0" err="1" smtClean="0"/>
              <a:t>Saabshcheete</a:t>
            </a:r>
            <a:r>
              <a:rPr lang="en-US" dirty="0" smtClean="0"/>
              <a:t> </a:t>
            </a:r>
            <a:r>
              <a:rPr lang="en-US" dirty="0"/>
              <a:t>obo </a:t>
            </a:r>
            <a:r>
              <a:rPr lang="en-US" dirty="0" err="1"/>
              <a:t>mnyer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DX </a:t>
            </a:r>
            <a:r>
              <a:rPr lang="en-US" dirty="0" err="1" smtClean="0"/>
              <a:t>clustere</a:t>
            </a:r>
            <a:r>
              <a:rPr lang="en-US" dirty="0" smtClean="0"/>
              <a:t>. </a:t>
            </a:r>
            <a:r>
              <a:rPr lang="en-US" dirty="0"/>
              <a:t>  </a:t>
            </a:r>
          </a:p>
          <a:p>
            <a:r>
              <a:rPr lang="en-US" dirty="0"/>
              <a:t>Portuguese: </a:t>
            </a:r>
            <a:r>
              <a:rPr lang="en-US" dirty="0" err="1"/>
              <a:t>Por</a:t>
            </a:r>
            <a:r>
              <a:rPr lang="en-US" dirty="0"/>
              <a:t> favor </a:t>
            </a:r>
            <a:r>
              <a:rPr lang="en-US" dirty="0" err="1"/>
              <a:t>anuncie</a:t>
            </a:r>
            <a:r>
              <a:rPr lang="en-US" dirty="0"/>
              <a:t>-me no packet cluster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Special Situations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 fontScale="25000" lnSpcReduction="20000"/>
          </a:bodyPr>
          <a:lstStyle/>
          <a:p>
            <a:r>
              <a:rPr lang="en-US" sz="7200" dirty="0" smtClean="0"/>
              <a:t>English:          </a:t>
            </a:r>
            <a:r>
              <a:rPr lang="en-US" sz="7200" dirty="0" err="1" smtClean="0"/>
              <a:t>Gimme</a:t>
            </a:r>
            <a:r>
              <a:rPr lang="en-US" sz="7200" dirty="0" smtClean="0"/>
              <a:t> a break.  I've been here for two hours.</a:t>
            </a:r>
            <a:br>
              <a:rPr lang="en-US" sz="7200" dirty="0" smtClean="0"/>
            </a:br>
            <a:r>
              <a:rPr lang="en-US" sz="7200" dirty="0" smtClean="0"/>
              <a:t>                        [Don't </a:t>
            </a:r>
            <a:r>
              <a:rPr lang="en-US" sz="7200" dirty="0" err="1" smtClean="0"/>
              <a:t>diss</a:t>
            </a:r>
            <a:r>
              <a:rPr lang="en-US" sz="7200" dirty="0" smtClean="0"/>
              <a:t> me man, o' I'll be in </a:t>
            </a:r>
            <a:r>
              <a:rPr lang="en-US" sz="7200" dirty="0" err="1" smtClean="0"/>
              <a:t>yo</a:t>
            </a:r>
            <a:r>
              <a:rPr lang="en-US" sz="7200" dirty="0" smtClean="0"/>
              <a:t> face.] </a:t>
            </a:r>
          </a:p>
          <a:p>
            <a:r>
              <a:rPr lang="en-US" sz="7200" dirty="0" smtClean="0"/>
              <a:t>Canadian:      Take off, eh!</a:t>
            </a:r>
            <a:br>
              <a:rPr lang="en-US" sz="7200" dirty="0" smtClean="0"/>
            </a:br>
            <a:r>
              <a:rPr lang="en-US" sz="7200" dirty="0" smtClean="0"/>
              <a:t>                        [QSY or I’ll blast you to the Yukon!] </a:t>
            </a:r>
          </a:p>
          <a:p>
            <a:r>
              <a:rPr lang="fr-FR" sz="7200" dirty="0" smtClean="0"/>
              <a:t>French:          Un </a:t>
            </a:r>
            <a:r>
              <a:rPr lang="fr-FR" sz="7200" dirty="0" err="1" smtClean="0"/>
              <a:t>aperitif</a:t>
            </a:r>
            <a:r>
              <a:rPr lang="fr-FR" sz="7200" dirty="0" smtClean="0"/>
              <a:t> vous attends au premier </a:t>
            </a:r>
            <a:r>
              <a:rPr lang="fr-FR" sz="7200" dirty="0" err="1" smtClean="0"/>
              <a:t>etage</a:t>
            </a:r>
            <a:r>
              <a:rPr lang="fr-FR" sz="7200" dirty="0" smtClean="0"/>
              <a:t>.  </a:t>
            </a:r>
            <a:r>
              <a:rPr lang="en-US" sz="7200" dirty="0" smtClean="0"/>
              <a:t>Bon </a:t>
            </a:r>
            <a:r>
              <a:rPr lang="en-US" sz="7200" dirty="0" err="1" smtClean="0"/>
              <a:t>appetit</a:t>
            </a:r>
            <a:r>
              <a:rPr lang="en-US" sz="7200" dirty="0" smtClean="0"/>
              <a:t>.</a:t>
            </a:r>
            <a:br>
              <a:rPr lang="en-US" sz="7200" dirty="0" smtClean="0"/>
            </a:br>
            <a:r>
              <a:rPr lang="en-US" sz="7200" dirty="0" smtClean="0"/>
              <a:t>                        [Don't you have a drink waiting for you upstairs?] </a:t>
            </a:r>
          </a:p>
          <a:p>
            <a:r>
              <a:rPr lang="fr-FR" sz="7200" dirty="0" err="1" smtClean="0"/>
              <a:t>Spanish</a:t>
            </a:r>
            <a:r>
              <a:rPr lang="fr-FR" sz="7200" dirty="0" smtClean="0"/>
              <a:t>:         </a:t>
            </a:r>
            <a:r>
              <a:rPr lang="fr-FR" sz="7200" dirty="0" err="1" smtClean="0"/>
              <a:t>Esta</a:t>
            </a:r>
            <a:r>
              <a:rPr lang="fr-FR" sz="7200" dirty="0" smtClean="0"/>
              <a:t> la </a:t>
            </a:r>
            <a:r>
              <a:rPr lang="fr-FR" sz="7200" dirty="0" err="1" smtClean="0"/>
              <a:t>hora</a:t>
            </a:r>
            <a:r>
              <a:rPr lang="fr-FR" sz="7200" dirty="0" smtClean="0"/>
              <a:t> para sua siesta.  </a:t>
            </a:r>
            <a:r>
              <a:rPr lang="en-US" sz="7200" dirty="0" err="1" smtClean="0"/>
              <a:t>Vamonos</a:t>
            </a:r>
            <a:r>
              <a:rPr lang="en-US" sz="7200" dirty="0" smtClean="0"/>
              <a:t>.</a:t>
            </a:r>
            <a:br>
              <a:rPr lang="en-US" sz="7200" dirty="0" smtClean="0"/>
            </a:br>
            <a:r>
              <a:rPr lang="en-US" sz="7200" dirty="0" smtClean="0"/>
              <a:t>                        [Isn't it time for your nap?] </a:t>
            </a:r>
          </a:p>
          <a:p>
            <a:r>
              <a:rPr lang="en-US" sz="7200" dirty="0" smtClean="0"/>
              <a:t>German:        </a:t>
            </a:r>
            <a:r>
              <a:rPr lang="en-US" sz="7200" dirty="0" err="1" smtClean="0"/>
              <a:t>Sollten</a:t>
            </a:r>
            <a:r>
              <a:rPr lang="en-US" sz="7200" dirty="0" smtClean="0"/>
              <a:t> </a:t>
            </a:r>
            <a:r>
              <a:rPr lang="en-US" sz="7200" dirty="0" err="1" smtClean="0"/>
              <a:t>Sie</a:t>
            </a:r>
            <a:r>
              <a:rPr lang="en-US" sz="7200" dirty="0" smtClean="0"/>
              <a:t> </a:t>
            </a:r>
            <a:r>
              <a:rPr lang="en-US" sz="7200" dirty="0" err="1" smtClean="0"/>
              <a:t>heute</a:t>
            </a:r>
            <a:r>
              <a:rPr lang="en-US" sz="7200" dirty="0" smtClean="0"/>
              <a:t> </a:t>
            </a:r>
            <a:r>
              <a:rPr lang="en-US" sz="7200" dirty="0" err="1" smtClean="0"/>
              <a:t>nicht</a:t>
            </a:r>
            <a:r>
              <a:rPr lang="en-US" sz="7200" dirty="0" smtClean="0"/>
              <a:t> </a:t>
            </a:r>
            <a:r>
              <a:rPr lang="en-US" sz="7200" dirty="0" err="1" smtClean="0"/>
              <a:t>Ihr</a:t>
            </a:r>
            <a:r>
              <a:rPr lang="en-US" sz="7200" dirty="0" smtClean="0"/>
              <a:t> Auto </a:t>
            </a:r>
            <a:r>
              <a:rPr lang="en-US" sz="7200" dirty="0" err="1" smtClean="0"/>
              <a:t>waschen</a:t>
            </a:r>
            <a:r>
              <a:rPr lang="en-US" sz="7200" dirty="0" smtClean="0"/>
              <a:t>?</a:t>
            </a:r>
            <a:br>
              <a:rPr lang="en-US" sz="7200" dirty="0" smtClean="0"/>
            </a:br>
            <a:r>
              <a:rPr lang="en-US" sz="7200" dirty="0" smtClean="0"/>
              <a:t>                        [Shouldn't you be cleaning your car today?] </a:t>
            </a:r>
          </a:p>
          <a:p>
            <a:r>
              <a:rPr lang="en-US" sz="7200" dirty="0" smtClean="0"/>
              <a:t>Italian:            Per </a:t>
            </a:r>
            <a:r>
              <a:rPr lang="en-US" sz="7200" dirty="0" err="1" smtClean="0"/>
              <a:t>favore</a:t>
            </a:r>
            <a:r>
              <a:rPr lang="en-US" sz="7200" dirty="0" smtClean="0"/>
              <a:t>, </a:t>
            </a:r>
            <a:r>
              <a:rPr lang="en-US" sz="7200" dirty="0" err="1" smtClean="0"/>
              <a:t>abbassa</a:t>
            </a:r>
            <a:r>
              <a:rPr lang="en-US" sz="7200" dirty="0" smtClean="0"/>
              <a:t> </a:t>
            </a:r>
            <a:r>
              <a:rPr lang="en-US" sz="7200" dirty="0" err="1" smtClean="0"/>
              <a:t>il</a:t>
            </a:r>
            <a:r>
              <a:rPr lang="en-US" sz="7200" dirty="0" smtClean="0"/>
              <a:t> </a:t>
            </a:r>
            <a:r>
              <a:rPr lang="en-US" sz="7200" dirty="0" err="1" smtClean="0"/>
              <a:t>tuo</a:t>
            </a:r>
            <a:r>
              <a:rPr lang="en-US" sz="7200" dirty="0" smtClean="0"/>
              <a:t> speech processor.</a:t>
            </a:r>
          </a:p>
          <a:p>
            <a:pPr>
              <a:buNone/>
            </a:pPr>
            <a:r>
              <a:rPr lang="en-US" sz="7200" dirty="0" smtClean="0"/>
              <a:t>		             Note:  Pear </a:t>
            </a:r>
            <a:r>
              <a:rPr lang="en-US" sz="7200" dirty="0" err="1" smtClean="0"/>
              <a:t>fav</a:t>
            </a:r>
            <a:r>
              <a:rPr lang="en-US" sz="7200" dirty="0" smtClean="0"/>
              <a:t>-or-eh, ah-</a:t>
            </a:r>
            <a:r>
              <a:rPr lang="en-US" sz="7200" dirty="0" err="1" smtClean="0"/>
              <a:t>bossa</a:t>
            </a:r>
            <a:r>
              <a:rPr lang="en-US" sz="7200" dirty="0" smtClean="0"/>
              <a:t> eel two-oh </a:t>
            </a:r>
            <a:r>
              <a:rPr lang="en-US" sz="7200" dirty="0" err="1" smtClean="0"/>
              <a:t>spitch</a:t>
            </a:r>
            <a:endParaRPr lang="en-US" sz="7200" dirty="0" smtClean="0"/>
          </a:p>
          <a:p>
            <a:pPr>
              <a:buNone/>
            </a:pPr>
            <a:r>
              <a:rPr lang="en-US" sz="7200" dirty="0" smtClean="0"/>
              <a:t>		             </a:t>
            </a:r>
            <a:r>
              <a:rPr lang="en-US" sz="7200" dirty="0" err="1" smtClean="0"/>
              <a:t>pross-cess-orrrrr</a:t>
            </a:r>
            <a:r>
              <a:rPr lang="en-US" sz="7200" dirty="0" smtClean="0"/>
              <a:t>.</a:t>
            </a:r>
          </a:p>
          <a:p>
            <a:pPr>
              <a:buNone/>
            </a:pPr>
            <a:r>
              <a:rPr lang="en-US" sz="7200" dirty="0" smtClean="0"/>
              <a:t>		             [Please turn down your speech processor.] </a:t>
            </a:r>
          </a:p>
          <a:p>
            <a:r>
              <a:rPr lang="en-US" sz="7200" dirty="0" smtClean="0"/>
              <a:t>Japanese:       </a:t>
            </a:r>
            <a:r>
              <a:rPr lang="en-US" sz="7200" dirty="0" err="1" smtClean="0"/>
              <a:t>kyO</a:t>
            </a:r>
            <a:r>
              <a:rPr lang="en-US" sz="7200" dirty="0" smtClean="0"/>
              <a:t> </a:t>
            </a:r>
            <a:r>
              <a:rPr lang="en-US" sz="7200" dirty="0" err="1" smtClean="0"/>
              <a:t>wa</a:t>
            </a:r>
            <a:r>
              <a:rPr lang="en-US" sz="7200" dirty="0" smtClean="0"/>
              <a:t> </a:t>
            </a:r>
            <a:r>
              <a:rPr lang="en-US" sz="7200" dirty="0" err="1" smtClean="0"/>
              <a:t>butsumetsu</a:t>
            </a:r>
            <a:r>
              <a:rPr lang="en-US" sz="7200" dirty="0" smtClean="0"/>
              <a:t> kana.</a:t>
            </a:r>
            <a:br>
              <a:rPr lang="en-US" sz="7200" dirty="0" smtClean="0"/>
            </a:br>
            <a:r>
              <a:rPr lang="en-US" sz="7200" dirty="0" smtClean="0"/>
              <a:t>                        [Is today Friday the 13th?] </a:t>
            </a:r>
          </a:p>
          <a:p>
            <a:r>
              <a:rPr lang="en-US" sz="7200" dirty="0" smtClean="0"/>
              <a:t>Russian:         Tee </a:t>
            </a:r>
            <a:r>
              <a:rPr lang="en-US" sz="7200" dirty="0" err="1" smtClean="0"/>
              <a:t>chtoh</a:t>
            </a:r>
            <a:r>
              <a:rPr lang="en-US" sz="7200" dirty="0" smtClean="0"/>
              <a:t>, </a:t>
            </a:r>
            <a:r>
              <a:rPr lang="en-US" sz="7200" dirty="0" err="1" smtClean="0"/>
              <a:t>sloni</a:t>
            </a:r>
            <a:r>
              <a:rPr lang="en-US" sz="7200" dirty="0" smtClean="0"/>
              <a:t> </a:t>
            </a:r>
            <a:r>
              <a:rPr lang="en-US" sz="7200" dirty="0" err="1" smtClean="0"/>
              <a:t>svalyvahyesh</a:t>
            </a:r>
            <a:r>
              <a:rPr lang="en-US" sz="7200" dirty="0" smtClean="0"/>
              <a:t>?</a:t>
            </a:r>
            <a:br>
              <a:rPr lang="en-US" sz="7200" dirty="0" smtClean="0"/>
            </a:br>
            <a:r>
              <a:rPr lang="en-US" sz="7200" dirty="0" smtClean="0"/>
              <a:t>                        [Did you just fall off the back of a turnip truck?]</a:t>
            </a:r>
          </a:p>
          <a:p>
            <a:r>
              <a:rPr lang="en-US" sz="7200" dirty="0" smtClean="0"/>
              <a:t>Lithuanian:    </a:t>
            </a:r>
            <a:r>
              <a:rPr lang="en-US" sz="7200" dirty="0" err="1" smtClean="0"/>
              <a:t>Didele</a:t>
            </a:r>
            <a:r>
              <a:rPr lang="en-US" sz="7200" dirty="0" smtClean="0"/>
              <a:t> </a:t>
            </a:r>
            <a:r>
              <a:rPr lang="en-US" sz="7200" dirty="0" err="1" smtClean="0"/>
              <a:t>raudona</a:t>
            </a:r>
            <a:r>
              <a:rPr lang="en-US" sz="7200" dirty="0" smtClean="0"/>
              <a:t> </a:t>
            </a:r>
            <a:r>
              <a:rPr lang="en-US" sz="7200" dirty="0" err="1" smtClean="0"/>
              <a:t>meshka</a:t>
            </a:r>
            <a:r>
              <a:rPr lang="en-US" sz="7200" dirty="0" smtClean="0"/>
              <a:t> </a:t>
            </a:r>
            <a:r>
              <a:rPr lang="en-US" sz="7200" dirty="0" err="1" smtClean="0"/>
              <a:t>pasitrauk</a:t>
            </a:r>
            <a:r>
              <a:rPr lang="en-US" sz="7200" dirty="0" smtClean="0"/>
              <a:t> </a:t>
            </a:r>
            <a:r>
              <a:rPr lang="en-US" sz="7200" dirty="0" err="1" smtClean="0"/>
              <a:t>nuo</a:t>
            </a:r>
            <a:r>
              <a:rPr lang="en-US" sz="7200" dirty="0" smtClean="0"/>
              <a:t> </a:t>
            </a:r>
            <a:r>
              <a:rPr lang="en-US" sz="7200" dirty="0" err="1" smtClean="0"/>
              <a:t>dazhnio</a:t>
            </a:r>
            <a:r>
              <a:rPr lang="en-US" sz="7200" dirty="0" smtClean="0"/>
              <a:t>.</a:t>
            </a:r>
          </a:p>
          <a:p>
            <a:pPr lvl="3">
              <a:buNone/>
            </a:pPr>
            <a:r>
              <a:rPr lang="en-US" sz="7200" dirty="0" smtClean="0"/>
              <a:t>    [Big red bear, go away from this frequency.]</a:t>
            </a:r>
          </a:p>
          <a:p>
            <a:endParaRPr lang="en-US" sz="6800" dirty="0" smtClean="0"/>
          </a:p>
          <a:p>
            <a:r>
              <a:rPr lang="en-US" dirty="0" smtClean="0"/>
              <a:t>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58</Words>
  <Application>Microsoft Office PowerPoint</Application>
  <PresentationFormat>On-screen Show (4:3)</PresentationFormat>
  <Paragraphs>81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Contest Phrases  </vt:lpstr>
      <vt:lpstr>Callsign please?</vt:lpstr>
      <vt:lpstr> What is your transmitter power?  </vt:lpstr>
      <vt:lpstr>Your zone please?</vt:lpstr>
      <vt:lpstr>The frequency is in use, please QSY.</vt:lpstr>
      <vt:lpstr>Thank you</vt:lpstr>
      <vt:lpstr>Please put me out on packet (PacketCluster)</vt:lpstr>
      <vt:lpstr>Special Situations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Contest Phrases  </dc:title>
  <dc:creator>Fred Hopengarten</dc:creator>
  <cp:lastModifiedBy>Fred Hopengarten</cp:lastModifiedBy>
  <cp:revision>37</cp:revision>
  <dcterms:created xsi:type="dcterms:W3CDTF">2018-07-28T10:36:24Z</dcterms:created>
  <dcterms:modified xsi:type="dcterms:W3CDTF">2018-07-28T15:08:44Z</dcterms:modified>
</cp:coreProperties>
</file>